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rgbClr val="0A7A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 descr="Tally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4735" y="580522"/>
            <a:ext cx="1507787" cy="566928"/>
          </a:xfrm>
          <a:prstGeom prst="rect">
            <a:avLst/>
          </a:prstGeom>
        </p:spPr>
      </p:pic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685800" y="1737360"/>
            <a:ext cx="10607040" cy="2834640"/>
          </a:xfrm>
          <a:prstGeom prst="rect">
            <a:avLst/>
          </a:prstGeom>
        </p:spPr>
        <p:txBody>
          <a:bodyPr wrap="square" lIns="0" tIns="0" rIns="0" bIns="0" anchor="b">
            <a:norm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7200" b="0" i="0" spc="-180">
                <a:solidFill>
                  <a:srgbClr val="FFFFFF"/>
                </a:solidFill>
                <a:latin typeface="Figtree ExtraBold"/>
                <a:ea typeface="Figtree ExtraBold"/>
                <a:cs typeface="Figtree ExtraBold"/>
              </a:defRPr>
            </a:lvl1pPr>
          </a:lstStyle>
          <a:p>
            <a:r>
              <a:rPr lang="en-GB"/>
              <a:t>Title of the deck</a:t>
            </a:r>
          </a:p>
        </p:txBody>
      </p:sp>
      <p:sp>
        <p:nvSpPr>
          <p:cNvPr id="4" name="Text 4"/>
          <p:cNvSpPr>
            <a:spLocks noGrp="1"/>
          </p:cNvSpPr>
          <p:nvPr>
            <p:ph type="body" idx="1"/>
          </p:nvPr>
        </p:nvSpPr>
        <p:spPr>
          <a:xfrm>
            <a:off x="685800" y="4983480"/>
            <a:ext cx="10607040" cy="457200"/>
          </a:xfrm>
          <a:prstGeom prst="rect">
            <a:avLst/>
          </a:prstGeom>
        </p:spPr>
        <p:txBody>
          <a:bodyPr wrap="square" lIns="0" tIns="0" rIns="0" bIns="0" anchor="t"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rgbClr val="FFFFFF">
                    <a:alpha val="80000"/>
                  </a:srgbClr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r>
              <a:rPr lang="en-GB"/>
              <a:t>Name · date</a:t>
            </a:r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ection divider">
    <p:bg>
      <p:bgPr>
        <a:solidFill>
          <a:srgbClr val="0E15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2"/>
          <p:cNvSpPr>
            <a:spLocks noGrp="1"/>
          </p:cNvSpPr>
          <p:nvPr>
            <p:ph type="body" idx="1"/>
          </p:nvPr>
        </p:nvSpPr>
        <p:spPr>
          <a:xfrm>
            <a:off x="685800" y="2331720"/>
            <a:ext cx="5486400" cy="411480"/>
          </a:xfrm>
          <a:prstGeom prst="rect">
            <a:avLst/>
          </a:prstGeom>
        </p:spPr>
        <p:txBody>
          <a:bodyPr wrap="square" lIns="0" tIns="0" rIns="0" bIns="0" anchor="b"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600" b="0" i="0" spc="300" cap="all">
                <a:solidFill>
                  <a:srgbClr val="34C27A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r>
              <a:rPr lang="en-GB"/>
              <a:t>02</a:t>
            </a:r>
          </a:p>
        </p:txBody>
      </p:sp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685800" y="2926080"/>
            <a:ext cx="10607040" cy="1828800"/>
          </a:xfrm>
          <a:prstGeom prst="rect">
            <a:avLst/>
          </a:prstGeom>
        </p:spPr>
        <p:txBody>
          <a:bodyPr wrap="square" lIns="0" tIns="0" rIns="0" bIns="0" anchor="t">
            <a:norm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6000" b="0" i="0" spc="-150">
                <a:solidFill>
                  <a:srgbClr val="FFFFFF"/>
                </a:solidFill>
                <a:latin typeface="Figtree ExtraBold"/>
                <a:ea typeface="Figtree ExtraBold"/>
                <a:cs typeface="Figtree ExtraBold"/>
              </a:defRPr>
            </a:lvl1pPr>
          </a:lstStyle>
          <a:p>
            <a:r>
              <a:rPr lang="en-GB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ally mark" descr="Tally mark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21847" y="5925312"/>
            <a:ext cx="384048" cy="384048"/>
          </a:xfrm>
          <a:prstGeom prst="rect">
            <a:avLst/>
          </a:prstGeom>
        </p:spPr>
      </p:pic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685800" y="640080"/>
            <a:ext cx="10789920" cy="914400"/>
          </a:xfrm>
          <a:prstGeom prst="rect">
            <a:avLst/>
          </a:prstGeom>
        </p:spPr>
        <p:txBody>
          <a:bodyPr wrap="square" lIns="0" tIns="0" rIns="0" bIns="0" anchor="t">
            <a:norm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4000" b="0" i="0" spc="-80">
                <a:solidFill>
                  <a:srgbClr val="0F1A14"/>
                </a:solidFill>
                <a:latin typeface="Figtree ExtraBold"/>
                <a:ea typeface="Figtree ExtraBold"/>
                <a:cs typeface="Figtree ExtraBold"/>
              </a:defRPr>
            </a:lvl1pPr>
          </a:lstStyle>
          <a:p>
            <a:r>
              <a:rPr lang="en-GB"/>
              <a:t>One point per slide</a:t>
            </a:r>
          </a:p>
        </p:txBody>
      </p:sp>
      <p:sp>
        <p:nvSpPr>
          <p:cNvPr id="4" name="Text 4"/>
          <p:cNvSpPr>
            <a:spLocks noGrp="1"/>
          </p:cNvSpPr>
          <p:nvPr>
            <p:ph type="body" idx="1"/>
          </p:nvPr>
        </p:nvSpPr>
        <p:spPr>
          <a:xfrm>
            <a:off x="685800" y="1828800"/>
            <a:ext cx="8686800" cy="3840480"/>
          </a:xfrm>
          <a:prstGeom prst="rect">
            <a:avLst/>
          </a:prstGeom>
        </p:spPr>
        <p:txBody>
          <a:bodyPr wrap="square" lIns="0" tIns="0" rIns="0" bIns="0" anchor="t"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None/>
              <a:defRPr sz="2000" b="0" i="0">
                <a:solidFill>
                  <a:srgbClr val="4F5A52"/>
                </a:solidFill>
                <a:latin typeface="Figtree"/>
                <a:ea typeface="Figtree"/>
                <a:cs typeface="Figtree"/>
              </a:defRPr>
            </a:lvl1pPr>
          </a:lstStyle>
          <a:p>
            <a:r>
              <a:rPr lang="en-GB"/>
              <a:t>Body text. Say the one thing this slide is for, then back it up.</a:t>
            </a:r>
          </a:p>
        </p:txBody>
      </p:sp>
      <p:sp>
        <p:nvSpPr>
          <p:cNvPr id="5" name="Footer text 5"/>
          <p:cNvSpPr txBox="1"/>
          <p:nvPr userDrawn="1"/>
        </p:nvSpPr>
        <p:spPr>
          <a:xfrm>
            <a:off x="685800" y="5980176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mar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>
                <a:solidFill>
                  <a:srgbClr val="4F5A52"/>
                </a:solidFill>
                <a:latin typeface="IBM Plex Mono"/>
                <a:ea typeface="IBM Plex Mono"/>
                <a:cs typeface="IBM Plex Mono"/>
              </a:rPr>
              <a:t>tallyless.com</a:t>
            </a:r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losing">
    <p:bg>
      <p:bgPr>
        <a:solidFill>
          <a:srgbClr val="F2F4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 descr="Tally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7307" y="1595579"/>
            <a:ext cx="2431915" cy="914400"/>
          </a:xfrm>
          <a:prstGeom prst="rect">
            <a:avLst/>
          </a:prstGeom>
        </p:spPr>
      </p:pic>
      <p:sp>
        <p:nvSpPr>
          <p:cNvPr id="3" name="Title 3"/>
          <p:cNvSpPr>
            <a:spLocks noGrp="1"/>
          </p:cNvSpPr>
          <p:nvPr>
            <p:ph type="title"/>
          </p:nvPr>
        </p:nvSpPr>
        <p:spPr>
          <a:xfrm>
            <a:off x="685800" y="3063240"/>
            <a:ext cx="8778240" cy="1463040"/>
          </a:xfrm>
          <a:prstGeom prst="rect">
            <a:avLst/>
          </a:prstGeom>
        </p:spPr>
        <p:txBody>
          <a:bodyPr wrap="square" lIns="0" tIns="0" rIns="0" bIns="0"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spc="-88">
                <a:solidFill>
                  <a:srgbClr val="0F1A14"/>
                </a:solidFill>
                <a:latin typeface="Figtree ExtraBold"/>
                <a:ea typeface="Figtree ExtraBold"/>
                <a:cs typeface="Figtree ExtraBold"/>
              </a:defRPr>
            </a:lvl1pPr>
          </a:lstStyle>
          <a:p>
            <a:r>
              <a:rPr lang="en-GB"/>
              <a:t>The ops agent for your AI and SaaS tools.</a:t>
            </a:r>
          </a:p>
        </p:txBody>
      </p:sp>
      <p:sp>
        <p:nvSpPr>
          <p:cNvPr id="4" name="Text 4"/>
          <p:cNvSpPr>
            <a:spLocks noGrp="1"/>
          </p:cNvSpPr>
          <p:nvPr>
            <p:ph type="body" idx="1"/>
          </p:nvPr>
        </p:nvSpPr>
        <p:spPr>
          <a:xfrm>
            <a:off x="685800" y="4754880"/>
            <a:ext cx="5486400" cy="411480"/>
          </a:xfrm>
          <a:prstGeom prst="rect">
            <a:avLst/>
          </a:prstGeom>
        </p:spPr>
        <p:txBody>
          <a:bodyPr wrap="square" lIns="0" tIns="0" rIns="0" bIns="0" anchor="t"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rgbClr val="0F1A14"/>
                </a:solidFill>
                <a:latin typeface="IBM Plex Mono"/>
                <a:ea typeface="IBM Plex Mono"/>
                <a:cs typeface="IBM Plex Mono"/>
              </a:defRPr>
            </a:lvl1pPr>
          </a:lstStyle>
          <a:p>
            <a:r>
              <a:rPr lang="en-GB"/>
              <a:t>tallyless.com</a:t>
            </a:r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Title of the deck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Name · date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02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Section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One point per slide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Body text in Figtree 20 pt, Muted. Say the one thing this slide is for, then back it up in a line or two.</a:t>
            </a:r>
          </a:p>
          <a:p>
            <a:r>
              <a:t>Keep it short: one point per slide, and let the title carry it.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The ops agent for your</a:t>
            </a:r>
            <a:br/>
            <a:r>
              <a:t>AI and SaaS tools.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tallyless.com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ally">
  <a:themeElements>
    <a:clrScheme name="Tally">
      <a:dk1>
        <a:srgbClr val="0F1A14"/>
      </a:dk1>
      <a:lt1>
        <a:srgbClr val="FFFFFF"/>
      </a:lt1>
      <a:dk2>
        <a:srgbClr val="0E1511"/>
      </a:dk2>
      <a:lt2>
        <a:srgbClr val="F2F4F0"/>
      </a:lt2>
      <a:accent1>
        <a:srgbClr val="0A7A43"/>
      </a:accent1>
      <a:accent2>
        <a:srgbClr val="34C27A"/>
      </a:accent2>
      <a:accent3>
        <a:srgbClr val="4F5A52"/>
      </a:accent3>
      <a:accent4>
        <a:srgbClr val="14A86B"/>
      </a:accent4>
      <a:accent5>
        <a:srgbClr val="4FD39A"/>
      </a:accent5>
      <a:accent6>
        <a:srgbClr val="B6F0D3"/>
      </a:accent6>
      <a:hlink>
        <a:srgbClr val="0A7A43"/>
      </a:hlink>
      <a:folHlink>
        <a:srgbClr val="4F5A52"/>
      </a:folHlink>
    </a:clrScheme>
    <a:fontScheme name="Tally">
      <a:majorFont>
        <a:latin typeface="Figtree ExtraBold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igtre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Tally slides template</dc:title>
  <dc:subject/>
  <dc:creator>ai6labs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